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2/11/20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2/11/20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2/11/20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2/11/20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2/11/20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2/11/20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2/11/20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2/11/20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2/11/20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2/11/20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2/11/20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2/11/20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FE98BC-BCC9-4A6C-940A-563D881669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/>
              <a:t>Actividad 4</a:t>
            </a:r>
            <a:br>
              <a:rPr lang="es-MX" dirty="0"/>
            </a:br>
            <a:r>
              <a:rPr lang="es-MX" sz="2800" dirty="0"/>
              <a:t>bandas de Rock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3CD8DE1-AB16-4826-A69E-7622C85528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MX" dirty="0"/>
              <a:t>Erik Javier Garza Serna  </a:t>
            </a:r>
          </a:p>
          <a:p>
            <a:r>
              <a:rPr lang="es-MX" dirty="0"/>
              <a:t>Montserrat Alejandra Pérez Bustos </a:t>
            </a:r>
          </a:p>
        </p:txBody>
      </p:sp>
    </p:spTree>
    <p:extLst>
      <p:ext uri="{BB962C8B-B14F-4D97-AF65-F5344CB8AC3E}">
        <p14:creationId xmlns:p14="http://schemas.microsoft.com/office/powerpoint/2010/main" val="2751821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3A14D9-E36C-4EAA-8550-C703DFF85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8386FA3A-63C8-4D42-AB72-EB2305224D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54057" y="2399538"/>
            <a:ext cx="2852143" cy="3802858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F5E157A-2C22-463B-A209-98537867C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274" y="2508308"/>
            <a:ext cx="2688989" cy="358531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755C751-24D2-47C4-9A6F-8D41CE9232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027706" y="2734810"/>
            <a:ext cx="2536161" cy="2839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409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504A2A-9AE5-4201-88E9-7CBE3C2B2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721453"/>
            <a:ext cx="8610600" cy="1335948"/>
          </a:xfrm>
        </p:spPr>
        <p:txBody>
          <a:bodyPr>
            <a:normAutofit/>
          </a:bodyPr>
          <a:lstStyle/>
          <a:p>
            <a:r>
              <a:rPr lang="es-MX" sz="2400" dirty="0"/>
              <a:t>Función de cada sección, instrumento y familia de instrumentos de la banda de rock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A0B2622-F713-4E24-A000-2D5B517520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Guitarra eléctrica: es un instrumento musical armónico de 6 cuerdas, utiliza el principio de inducción electromagnética. </a:t>
            </a:r>
          </a:p>
          <a:p>
            <a:r>
              <a:rPr lang="es-MX" dirty="0"/>
              <a:t>Bajo eléctrico: es un instrumento musical melódico de la familia de los cordófonos, similar en apariencia a la guitarra eléctrica. </a:t>
            </a:r>
          </a:p>
          <a:p>
            <a:r>
              <a:rPr lang="es-MX" dirty="0"/>
              <a:t>Batería: se le conoce como batería electrónica al instrumento de persecución en el que el sonido e emitido de ondas electrónicas, esta esta compuesta en tres elementos principales, las rocas, un baile y un flash </a:t>
            </a:r>
            <a:r>
              <a:rPr lang="es-MX" dirty="0" err="1"/>
              <a:t>sampler</a:t>
            </a:r>
            <a:r>
              <a:rPr lang="es-MX" dirty="0"/>
              <a:t>. </a:t>
            </a:r>
          </a:p>
          <a:p>
            <a:r>
              <a:rPr lang="es-MX" dirty="0"/>
              <a:t>Voz: es el principal instrumento, su tesitura varían según el cantante, la </a:t>
            </a:r>
            <a:r>
              <a:rPr lang="es-MX" dirty="0" err="1"/>
              <a:t>vozse</a:t>
            </a:r>
            <a:r>
              <a:rPr lang="es-MX" dirty="0"/>
              <a:t> define en cuanto su tono, calidad e intensidad o fuerza. </a:t>
            </a:r>
          </a:p>
        </p:txBody>
      </p:sp>
    </p:spTree>
    <p:extLst>
      <p:ext uri="{BB962C8B-B14F-4D97-AF65-F5344CB8AC3E}">
        <p14:creationId xmlns:p14="http://schemas.microsoft.com/office/powerpoint/2010/main" val="2873294124"/>
      </p:ext>
    </p:extLst>
  </p:cSld>
  <p:clrMapOvr>
    <a:masterClrMapping/>
  </p:clrMapOvr>
</p:sld>
</file>

<file path=ppt/theme/theme1.xml><?xml version="1.0" encoding="utf-8"?>
<a:theme xmlns:a="http://schemas.openxmlformats.org/drawingml/2006/main" name="Estela de condensación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Estela de condensación</Template>
  <TotalTime>34</TotalTime>
  <Words>140</Words>
  <Application>Microsoft Office PowerPoint</Application>
  <PresentationFormat>Panorámica</PresentationFormat>
  <Paragraphs>8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Estela de condensación</vt:lpstr>
      <vt:lpstr>Actividad 4 bandas de Rock </vt:lpstr>
      <vt:lpstr>Presentación de PowerPoint</vt:lpstr>
      <vt:lpstr>Función de cada sección, instrumento y familia de instrumentos de la banda de rock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Actividad 4 bandas de Rock</dc:title>
  <dc:creator>Desktop</dc:creator>
  <cp:lastModifiedBy>Erik Garza</cp:lastModifiedBy>
  <cp:revision>4</cp:revision>
  <dcterms:created xsi:type="dcterms:W3CDTF">2020-02-11T17:57:39Z</dcterms:created>
  <dcterms:modified xsi:type="dcterms:W3CDTF">2020-02-11T19:05:49Z</dcterms:modified>
</cp:coreProperties>
</file>